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9089" r:id="rId1"/>
  </p:sldMasterIdLst>
  <p:notesMasterIdLst>
    <p:notesMasterId r:id="rId8"/>
  </p:notesMasterIdLst>
  <p:handoutMasterIdLst>
    <p:handoutMasterId r:id="rId9"/>
  </p:handoutMasterIdLst>
  <p:sldIdLst>
    <p:sldId id="540" r:id="rId2"/>
    <p:sldId id="541" r:id="rId3"/>
    <p:sldId id="542" r:id="rId4"/>
    <p:sldId id="545" r:id="rId5"/>
    <p:sldId id="544" r:id="rId6"/>
    <p:sldId id="546" r:id="rId7"/>
  </p:sldIdLst>
  <p:sldSz cx="9144000" cy="6858000" type="screen4x3"/>
  <p:notesSz cx="6858000" cy="9144000"/>
  <p:defaultTextStyle>
    <a:defPPr>
      <a:defRPr lang="zh-TW"/>
    </a:defPPr>
    <a:lvl1pPr algn="l" rtl="0" fontAlgn="base">
      <a:spcBef>
        <a:spcPct val="0"/>
      </a:spcBef>
      <a:spcAft>
        <a:spcPct val="0"/>
      </a:spcAft>
      <a:defRPr kumimoji="1" sz="2400" kern="1200">
        <a:solidFill>
          <a:schemeClr val="tx1"/>
        </a:solidFill>
        <a:latin typeface="Times New Roman" pitchFamily="18" charset="0"/>
        <a:ea typeface="新細明體" pitchFamily="18" charset="-120"/>
        <a:cs typeface="Arial" pitchFamily="34" charset="0"/>
      </a:defRPr>
    </a:lvl1pPr>
    <a:lvl2pPr marL="457200" algn="l" rtl="0" fontAlgn="base">
      <a:spcBef>
        <a:spcPct val="0"/>
      </a:spcBef>
      <a:spcAft>
        <a:spcPct val="0"/>
      </a:spcAft>
      <a:defRPr kumimoji="1" sz="2400" kern="1200">
        <a:solidFill>
          <a:schemeClr val="tx1"/>
        </a:solidFill>
        <a:latin typeface="Times New Roman" pitchFamily="18" charset="0"/>
        <a:ea typeface="新細明體" pitchFamily="18" charset="-120"/>
        <a:cs typeface="Arial" pitchFamily="34" charset="0"/>
      </a:defRPr>
    </a:lvl2pPr>
    <a:lvl3pPr marL="914400" algn="l" rtl="0" fontAlgn="base">
      <a:spcBef>
        <a:spcPct val="0"/>
      </a:spcBef>
      <a:spcAft>
        <a:spcPct val="0"/>
      </a:spcAft>
      <a:defRPr kumimoji="1" sz="2400" kern="1200">
        <a:solidFill>
          <a:schemeClr val="tx1"/>
        </a:solidFill>
        <a:latin typeface="Times New Roman" pitchFamily="18" charset="0"/>
        <a:ea typeface="新細明體" pitchFamily="18" charset="-120"/>
        <a:cs typeface="Arial" pitchFamily="34" charset="0"/>
      </a:defRPr>
    </a:lvl3pPr>
    <a:lvl4pPr marL="1371600" algn="l" rtl="0" fontAlgn="base">
      <a:spcBef>
        <a:spcPct val="0"/>
      </a:spcBef>
      <a:spcAft>
        <a:spcPct val="0"/>
      </a:spcAft>
      <a:defRPr kumimoji="1" sz="2400" kern="1200">
        <a:solidFill>
          <a:schemeClr val="tx1"/>
        </a:solidFill>
        <a:latin typeface="Times New Roman" pitchFamily="18" charset="0"/>
        <a:ea typeface="新細明體" pitchFamily="18" charset="-120"/>
        <a:cs typeface="Arial" pitchFamily="34" charset="0"/>
      </a:defRPr>
    </a:lvl4pPr>
    <a:lvl5pPr marL="1828800" algn="l" rtl="0" fontAlgn="base">
      <a:spcBef>
        <a:spcPct val="0"/>
      </a:spcBef>
      <a:spcAft>
        <a:spcPct val="0"/>
      </a:spcAft>
      <a:defRPr kumimoji="1" sz="2400" kern="1200">
        <a:solidFill>
          <a:schemeClr val="tx1"/>
        </a:solidFill>
        <a:latin typeface="Times New Roman" pitchFamily="18" charset="0"/>
        <a:ea typeface="新細明體" pitchFamily="18" charset="-120"/>
        <a:cs typeface="Arial" pitchFamily="34" charset="0"/>
      </a:defRPr>
    </a:lvl5pPr>
    <a:lvl6pPr marL="2286000" algn="l" defTabSz="914400" rtl="0" eaLnBrk="1" latinLnBrk="0" hangingPunct="1">
      <a:defRPr kumimoji="1" sz="2400" kern="1200">
        <a:solidFill>
          <a:schemeClr val="tx1"/>
        </a:solidFill>
        <a:latin typeface="Times New Roman" pitchFamily="18" charset="0"/>
        <a:ea typeface="新細明體" pitchFamily="18" charset="-120"/>
        <a:cs typeface="Arial" pitchFamily="34" charset="0"/>
      </a:defRPr>
    </a:lvl6pPr>
    <a:lvl7pPr marL="2743200" algn="l" defTabSz="914400" rtl="0" eaLnBrk="1" latinLnBrk="0" hangingPunct="1">
      <a:defRPr kumimoji="1" sz="2400" kern="1200">
        <a:solidFill>
          <a:schemeClr val="tx1"/>
        </a:solidFill>
        <a:latin typeface="Times New Roman" pitchFamily="18" charset="0"/>
        <a:ea typeface="新細明體" pitchFamily="18" charset="-120"/>
        <a:cs typeface="Arial" pitchFamily="34" charset="0"/>
      </a:defRPr>
    </a:lvl7pPr>
    <a:lvl8pPr marL="3200400" algn="l" defTabSz="914400" rtl="0" eaLnBrk="1" latinLnBrk="0" hangingPunct="1">
      <a:defRPr kumimoji="1" sz="2400" kern="1200">
        <a:solidFill>
          <a:schemeClr val="tx1"/>
        </a:solidFill>
        <a:latin typeface="Times New Roman" pitchFamily="18" charset="0"/>
        <a:ea typeface="新細明體" pitchFamily="18" charset="-120"/>
        <a:cs typeface="Arial" pitchFamily="34" charset="0"/>
      </a:defRPr>
    </a:lvl8pPr>
    <a:lvl9pPr marL="3657600" algn="l" defTabSz="914400" rtl="0" eaLnBrk="1" latinLnBrk="0" hangingPunct="1">
      <a:defRPr kumimoji="1" sz="2400" kern="1200">
        <a:solidFill>
          <a:schemeClr val="tx1"/>
        </a:solidFill>
        <a:latin typeface="Times New Roman" pitchFamily="18" charset="0"/>
        <a:ea typeface="新細明體" pitchFamily="18" charset="-120"/>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FFCC00"/>
    <a:srgbClr val="CBCBCB"/>
    <a:srgbClr val="969696"/>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3" autoAdjust="0"/>
    <p:restoredTop sz="94605" autoAdjust="0"/>
  </p:normalViewPr>
  <p:slideViewPr>
    <p:cSldViewPr>
      <p:cViewPr>
        <p:scale>
          <a:sx n="73" d="100"/>
          <a:sy n="73" d="100"/>
        </p:scale>
        <p:origin x="-2724" y="-89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64"/>
    </p:cViewPr>
  </p:sorterViewPr>
  <p:notesViewPr>
    <p:cSldViewPr>
      <p:cViewPr varScale="1">
        <p:scale>
          <a:sx n="32" d="100"/>
          <a:sy n="32" d="100"/>
        </p:scale>
        <p:origin x="-1067" y="-99"/>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362200" y="152400"/>
            <a:ext cx="2133600" cy="6096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400">
                <a:cs typeface="+mn-cs"/>
              </a:defRPr>
            </a:lvl1pPr>
          </a:lstStyle>
          <a:p>
            <a:pPr>
              <a:defRPr/>
            </a:pPr>
            <a:endParaRPr lang="en-US" altLang="zh-TW"/>
          </a:p>
        </p:txBody>
      </p:sp>
      <p:sp>
        <p:nvSpPr>
          <p:cNvPr id="4099" name="Rectangle 3"/>
          <p:cNvSpPr>
            <a:spLocks noGrp="1" noChangeArrowheads="1"/>
          </p:cNvSpPr>
          <p:nvPr>
            <p:ph type="dt" sz="quarter" idx="1"/>
          </p:nvPr>
        </p:nvSpPr>
        <p:spPr bwMode="auto">
          <a:xfrm>
            <a:off x="533400" y="8305800"/>
            <a:ext cx="1676400" cy="6858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eaLnBrk="0" hangingPunct="0">
              <a:defRPr sz="1400">
                <a:cs typeface="+mn-cs"/>
              </a:defRPr>
            </a:lvl1pPr>
          </a:lstStyle>
          <a:p>
            <a:pPr>
              <a:defRPr/>
            </a:pPr>
            <a:endParaRPr lang="en-US" altLang="zh-TW"/>
          </a:p>
        </p:txBody>
      </p:sp>
      <p:sp>
        <p:nvSpPr>
          <p:cNvPr id="4100" name="Rectangle 4"/>
          <p:cNvSpPr>
            <a:spLocks noGrp="1" noChangeArrowheads="1"/>
          </p:cNvSpPr>
          <p:nvPr>
            <p:ph type="ftr" sz="quarter" idx="2"/>
          </p:nvPr>
        </p:nvSpPr>
        <p:spPr bwMode="auto">
          <a:xfrm>
            <a:off x="2362200" y="8305800"/>
            <a:ext cx="2133600" cy="6858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400">
                <a:cs typeface="+mn-cs"/>
              </a:defRPr>
            </a:lvl1pPr>
          </a:lstStyle>
          <a:p>
            <a:pPr>
              <a:defRPr/>
            </a:pPr>
            <a:endParaRPr lang="en-US" altLang="zh-TW"/>
          </a:p>
        </p:txBody>
      </p:sp>
      <p:sp>
        <p:nvSpPr>
          <p:cNvPr id="4101" name="Rectangle 5"/>
          <p:cNvSpPr>
            <a:spLocks noGrp="1" noChangeArrowheads="1"/>
          </p:cNvSpPr>
          <p:nvPr>
            <p:ph type="sldNum" sz="quarter" idx="3"/>
          </p:nvPr>
        </p:nvSpPr>
        <p:spPr bwMode="auto">
          <a:xfrm>
            <a:off x="4648200" y="8305800"/>
            <a:ext cx="1676400" cy="6858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400">
                <a:cs typeface="+mn-cs"/>
              </a:defRPr>
            </a:lvl1pPr>
          </a:lstStyle>
          <a:p>
            <a:pPr>
              <a:defRPr/>
            </a:pPr>
            <a:fld id="{F915671C-3F6A-4836-9FE3-BFD737C9E0E5}" type="slidenum">
              <a:rPr lang="en-US" altLang="zh-TW"/>
              <a:pPr>
                <a:defRPr/>
              </a:pPr>
              <a:t>‹#›</a:t>
            </a:fld>
            <a:endParaRPr lang="en-US" altLang="zh-TW"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2362200" y="152400"/>
            <a:ext cx="21336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400">
                <a:cs typeface="+mn-cs"/>
              </a:defRPr>
            </a:lvl1pPr>
          </a:lstStyle>
          <a:p>
            <a:pPr>
              <a:defRPr/>
            </a:pPr>
            <a:endParaRPr lang="en-US" altLang="zh-TW"/>
          </a:p>
        </p:txBody>
      </p:sp>
      <p:sp>
        <p:nvSpPr>
          <p:cNvPr id="2051" name="Rectangle 3"/>
          <p:cNvSpPr>
            <a:spLocks noGrp="1" noChangeArrowheads="1"/>
          </p:cNvSpPr>
          <p:nvPr>
            <p:ph type="dt" idx="1"/>
          </p:nvPr>
        </p:nvSpPr>
        <p:spPr bwMode="auto">
          <a:xfrm>
            <a:off x="533400" y="8534400"/>
            <a:ext cx="16764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eaLnBrk="0" hangingPunct="0">
              <a:defRPr sz="1400">
                <a:cs typeface="+mn-cs"/>
              </a:defRPr>
            </a:lvl1pPr>
          </a:lstStyle>
          <a:p>
            <a:pPr>
              <a:defRPr/>
            </a:pPr>
            <a:endParaRPr lang="en-US" altLang="zh-TW"/>
          </a:p>
        </p:txBody>
      </p:sp>
      <p:sp>
        <p:nvSpPr>
          <p:cNvPr id="2052" name="Rectangle 4"/>
          <p:cNvSpPr>
            <a:spLocks noGrp="1" noChangeArrowheads="1"/>
          </p:cNvSpPr>
          <p:nvPr>
            <p:ph type="ftr" sz="quarter" idx="4"/>
          </p:nvPr>
        </p:nvSpPr>
        <p:spPr bwMode="auto">
          <a:xfrm>
            <a:off x="2362200" y="8534400"/>
            <a:ext cx="2133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400">
                <a:cs typeface="+mn-cs"/>
              </a:defRPr>
            </a:lvl1pPr>
          </a:lstStyle>
          <a:p>
            <a:pPr>
              <a:defRPr/>
            </a:pPr>
            <a:endParaRPr lang="en-US" altLang="zh-TW"/>
          </a:p>
        </p:txBody>
      </p:sp>
      <p:sp>
        <p:nvSpPr>
          <p:cNvPr id="2053" name="Rectangle 5"/>
          <p:cNvSpPr>
            <a:spLocks noGrp="1" noChangeArrowheads="1"/>
          </p:cNvSpPr>
          <p:nvPr>
            <p:ph type="sldNum" sz="quarter" idx="5"/>
          </p:nvPr>
        </p:nvSpPr>
        <p:spPr bwMode="auto">
          <a:xfrm>
            <a:off x="4648200" y="8534400"/>
            <a:ext cx="16764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400">
                <a:cs typeface="+mn-cs"/>
              </a:defRPr>
            </a:lvl1pPr>
          </a:lstStyle>
          <a:p>
            <a:pPr>
              <a:defRPr/>
            </a:pPr>
            <a:fld id="{A0C9F054-626D-4801-AE54-57FCE6E6F43D}" type="slidenum">
              <a:rPr lang="en-US" altLang="zh-TW"/>
              <a:pPr>
                <a:defRPr/>
              </a:pPr>
              <a:t>‹#›</a:t>
            </a:fld>
            <a:endParaRPr lang="en-US" altLang="zh-TW" dirty="0"/>
          </a:p>
        </p:txBody>
      </p:sp>
      <p:sp>
        <p:nvSpPr>
          <p:cNvPr id="2054" name="Rectangle 6"/>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TW" altLang="en-US" noProof="0" smtClean="0"/>
              <a:t>按一下以編輯母片本文樣式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19463" name="Rectangle 7"/>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0938" y="692150"/>
            <a:ext cx="4556125" cy="3416300"/>
          </a:xfrm>
          <a:ln/>
        </p:spPr>
      </p:sp>
      <p:sp>
        <p:nvSpPr>
          <p:cNvPr id="20483" name="Notes Placeholder 2"/>
          <p:cNvSpPr>
            <a:spLocks noGrp="1"/>
          </p:cNvSpPr>
          <p:nvPr>
            <p:ph type="body" idx="1"/>
          </p:nvPr>
        </p:nvSpPr>
        <p:spPr>
          <a:noFill/>
          <a:ln/>
        </p:spPr>
        <p:txBody>
          <a:bodyPr/>
          <a:lstStyle/>
          <a:p>
            <a:endParaRPr lang="en-US" smtClean="0"/>
          </a:p>
        </p:txBody>
      </p:sp>
      <p:sp>
        <p:nvSpPr>
          <p:cNvPr id="20484" name="Slide Number Placeholder 3"/>
          <p:cNvSpPr>
            <a:spLocks noGrp="1"/>
          </p:cNvSpPr>
          <p:nvPr>
            <p:ph type="sldNum" sz="quarter" idx="5"/>
          </p:nvPr>
        </p:nvSpPr>
        <p:spPr>
          <a:noFill/>
        </p:spPr>
        <p:txBody>
          <a:bodyPr/>
          <a:lstStyle/>
          <a:p>
            <a:fld id="{3D8E008F-747B-4CDE-ABC4-B3B43517511E}" type="slidenum">
              <a:rPr lang="en-US" altLang="zh-TW" smtClean="0"/>
              <a:pPr/>
              <a:t>5</a:t>
            </a:fld>
            <a:endParaRPr lang="en-US" altLang="zh-TW"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kumimoji="1"/>
            </a:lvl1pPr>
          </a:lstStyle>
          <a:p>
            <a:pPr>
              <a:defRPr/>
            </a:pPr>
            <a:endParaRPr lang="en-US" altLang="zh-TW"/>
          </a:p>
        </p:txBody>
      </p:sp>
      <p:sp>
        <p:nvSpPr>
          <p:cNvPr id="5" name="Rectangle 5"/>
          <p:cNvSpPr>
            <a:spLocks noGrp="1" noChangeArrowheads="1"/>
          </p:cNvSpPr>
          <p:nvPr>
            <p:ph type="ftr" sz="quarter" idx="11"/>
          </p:nvPr>
        </p:nvSpPr>
        <p:spPr/>
        <p:txBody>
          <a:bodyPr/>
          <a:lstStyle>
            <a:lvl1pPr>
              <a:defRPr kumimoji="1"/>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kumimoji="1"/>
            </a:lvl1pPr>
          </a:lstStyle>
          <a:p>
            <a:pPr>
              <a:defRPr/>
            </a:pPr>
            <a:fld id="{812D9F96-E567-4590-B7A4-E6E9D950B2D5}" type="slidenum">
              <a:rPr lang="en-US" altLang="zh-TW"/>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kumimoji="1"/>
            </a:lvl1pPr>
          </a:lstStyle>
          <a:p>
            <a:pPr>
              <a:defRPr/>
            </a:pPr>
            <a:endParaRPr lang="en-US" altLang="zh-TW"/>
          </a:p>
        </p:txBody>
      </p:sp>
      <p:sp>
        <p:nvSpPr>
          <p:cNvPr id="5" name="Rectangle 5"/>
          <p:cNvSpPr>
            <a:spLocks noGrp="1" noChangeArrowheads="1"/>
          </p:cNvSpPr>
          <p:nvPr>
            <p:ph type="ftr" sz="quarter" idx="11"/>
          </p:nvPr>
        </p:nvSpPr>
        <p:spPr/>
        <p:txBody>
          <a:bodyPr/>
          <a:lstStyle>
            <a:lvl1pPr>
              <a:defRPr kumimoji="1"/>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kumimoji="1"/>
            </a:lvl1pPr>
          </a:lstStyle>
          <a:p>
            <a:pPr>
              <a:defRPr/>
            </a:pPr>
            <a:fld id="{BD101BAE-F6A3-4ECD-87CE-6510D92DC60C}"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kumimoji="1"/>
            </a:lvl1pPr>
          </a:lstStyle>
          <a:p>
            <a:pPr>
              <a:defRPr/>
            </a:pPr>
            <a:endParaRPr lang="en-US" altLang="zh-TW"/>
          </a:p>
        </p:txBody>
      </p:sp>
      <p:sp>
        <p:nvSpPr>
          <p:cNvPr id="5" name="Rectangle 5"/>
          <p:cNvSpPr>
            <a:spLocks noGrp="1" noChangeArrowheads="1"/>
          </p:cNvSpPr>
          <p:nvPr>
            <p:ph type="ftr" sz="quarter" idx="11"/>
          </p:nvPr>
        </p:nvSpPr>
        <p:spPr/>
        <p:txBody>
          <a:bodyPr/>
          <a:lstStyle>
            <a:lvl1pPr>
              <a:defRPr kumimoji="1"/>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kumimoji="1"/>
            </a:lvl1pPr>
          </a:lstStyle>
          <a:p>
            <a:pPr>
              <a:defRPr/>
            </a:pPr>
            <a:fld id="{C40E4B3E-AD1A-498C-835C-92CB2CE29FD4}"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kumimoji="1"/>
            </a:lvl1pPr>
          </a:lstStyle>
          <a:p>
            <a:pPr>
              <a:defRPr/>
            </a:pPr>
            <a:endParaRPr lang="en-US" altLang="zh-TW"/>
          </a:p>
        </p:txBody>
      </p:sp>
      <p:sp>
        <p:nvSpPr>
          <p:cNvPr id="5" name="Rectangle 5"/>
          <p:cNvSpPr>
            <a:spLocks noGrp="1" noChangeArrowheads="1"/>
          </p:cNvSpPr>
          <p:nvPr>
            <p:ph type="ftr" sz="quarter" idx="11"/>
          </p:nvPr>
        </p:nvSpPr>
        <p:spPr/>
        <p:txBody>
          <a:bodyPr/>
          <a:lstStyle>
            <a:lvl1pPr>
              <a:defRPr kumimoji="1"/>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kumimoji="1"/>
            </a:lvl1pPr>
          </a:lstStyle>
          <a:p>
            <a:pPr>
              <a:defRPr/>
            </a:pPr>
            <a:fld id="{D9E7A8EE-7B80-4740-8220-E3C671848D4E}"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kumimoji="1"/>
            </a:lvl1pPr>
          </a:lstStyle>
          <a:p>
            <a:pPr>
              <a:defRPr/>
            </a:pPr>
            <a:endParaRPr lang="en-US" altLang="zh-TW"/>
          </a:p>
        </p:txBody>
      </p:sp>
      <p:sp>
        <p:nvSpPr>
          <p:cNvPr id="5" name="Rectangle 5"/>
          <p:cNvSpPr>
            <a:spLocks noGrp="1" noChangeArrowheads="1"/>
          </p:cNvSpPr>
          <p:nvPr>
            <p:ph type="ftr" sz="quarter" idx="11"/>
          </p:nvPr>
        </p:nvSpPr>
        <p:spPr/>
        <p:txBody>
          <a:bodyPr/>
          <a:lstStyle>
            <a:lvl1pPr>
              <a:defRPr kumimoji="1"/>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kumimoji="1"/>
            </a:lvl1pPr>
          </a:lstStyle>
          <a:p>
            <a:pPr>
              <a:defRPr/>
            </a:pPr>
            <a:fld id="{1F7F65D1-6240-4274-AB1E-EB5F873A5CC2}"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kumimoji="1"/>
            </a:lvl1pPr>
          </a:lstStyle>
          <a:p>
            <a:pPr>
              <a:defRPr/>
            </a:pPr>
            <a:endParaRPr lang="en-US" altLang="zh-TW"/>
          </a:p>
        </p:txBody>
      </p:sp>
      <p:sp>
        <p:nvSpPr>
          <p:cNvPr id="6" name="Rectangle 5"/>
          <p:cNvSpPr>
            <a:spLocks noGrp="1" noChangeArrowheads="1"/>
          </p:cNvSpPr>
          <p:nvPr>
            <p:ph type="ftr" sz="quarter" idx="11"/>
          </p:nvPr>
        </p:nvSpPr>
        <p:spPr/>
        <p:txBody>
          <a:bodyPr/>
          <a:lstStyle>
            <a:lvl1pPr>
              <a:defRPr kumimoji="1"/>
            </a:lvl1pPr>
          </a:lstStyle>
          <a:p>
            <a:pPr>
              <a:defRPr/>
            </a:pPr>
            <a:endParaRPr lang="en-US" altLang="zh-TW"/>
          </a:p>
        </p:txBody>
      </p:sp>
      <p:sp>
        <p:nvSpPr>
          <p:cNvPr id="7" name="Rectangle 6"/>
          <p:cNvSpPr>
            <a:spLocks noGrp="1" noChangeArrowheads="1"/>
          </p:cNvSpPr>
          <p:nvPr>
            <p:ph type="sldNum" sz="quarter" idx="12"/>
          </p:nvPr>
        </p:nvSpPr>
        <p:spPr/>
        <p:txBody>
          <a:bodyPr/>
          <a:lstStyle>
            <a:lvl1pPr>
              <a:defRPr kumimoji="1"/>
            </a:lvl1pPr>
          </a:lstStyle>
          <a:p>
            <a:pPr>
              <a:defRPr/>
            </a:pPr>
            <a:fld id="{B0E0C331-FE6B-4CE3-8444-F786397269C9}"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kumimoji="1"/>
            </a:lvl1pPr>
          </a:lstStyle>
          <a:p>
            <a:pPr>
              <a:defRPr/>
            </a:pPr>
            <a:endParaRPr lang="en-US" altLang="zh-TW"/>
          </a:p>
        </p:txBody>
      </p:sp>
      <p:sp>
        <p:nvSpPr>
          <p:cNvPr id="8" name="Rectangle 5"/>
          <p:cNvSpPr>
            <a:spLocks noGrp="1" noChangeArrowheads="1"/>
          </p:cNvSpPr>
          <p:nvPr>
            <p:ph type="ftr" sz="quarter" idx="11"/>
          </p:nvPr>
        </p:nvSpPr>
        <p:spPr/>
        <p:txBody>
          <a:bodyPr/>
          <a:lstStyle>
            <a:lvl1pPr>
              <a:defRPr kumimoji="1"/>
            </a:lvl1pPr>
          </a:lstStyle>
          <a:p>
            <a:pPr>
              <a:defRPr/>
            </a:pPr>
            <a:endParaRPr lang="en-US" altLang="zh-TW"/>
          </a:p>
        </p:txBody>
      </p:sp>
      <p:sp>
        <p:nvSpPr>
          <p:cNvPr id="9" name="Rectangle 6"/>
          <p:cNvSpPr>
            <a:spLocks noGrp="1" noChangeArrowheads="1"/>
          </p:cNvSpPr>
          <p:nvPr>
            <p:ph type="sldNum" sz="quarter" idx="12"/>
          </p:nvPr>
        </p:nvSpPr>
        <p:spPr/>
        <p:txBody>
          <a:bodyPr/>
          <a:lstStyle>
            <a:lvl1pPr>
              <a:defRPr kumimoji="1"/>
            </a:lvl1pPr>
          </a:lstStyle>
          <a:p>
            <a:pPr>
              <a:defRPr/>
            </a:pPr>
            <a:fld id="{D9677BF2-52A9-4406-85F4-C755F611CEDE}"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kumimoji="1"/>
            </a:lvl1pPr>
          </a:lstStyle>
          <a:p>
            <a:pPr>
              <a:defRPr/>
            </a:pPr>
            <a:endParaRPr lang="en-US" altLang="zh-TW"/>
          </a:p>
        </p:txBody>
      </p:sp>
      <p:sp>
        <p:nvSpPr>
          <p:cNvPr id="4" name="Rectangle 5"/>
          <p:cNvSpPr>
            <a:spLocks noGrp="1" noChangeArrowheads="1"/>
          </p:cNvSpPr>
          <p:nvPr>
            <p:ph type="ftr" sz="quarter" idx="11"/>
          </p:nvPr>
        </p:nvSpPr>
        <p:spPr/>
        <p:txBody>
          <a:bodyPr/>
          <a:lstStyle>
            <a:lvl1pPr>
              <a:defRPr kumimoji="1"/>
            </a:lvl1pPr>
          </a:lstStyle>
          <a:p>
            <a:pPr>
              <a:defRPr/>
            </a:pPr>
            <a:endParaRPr lang="en-US" altLang="zh-TW"/>
          </a:p>
        </p:txBody>
      </p:sp>
      <p:sp>
        <p:nvSpPr>
          <p:cNvPr id="5" name="Rectangle 6"/>
          <p:cNvSpPr>
            <a:spLocks noGrp="1" noChangeArrowheads="1"/>
          </p:cNvSpPr>
          <p:nvPr>
            <p:ph type="sldNum" sz="quarter" idx="12"/>
          </p:nvPr>
        </p:nvSpPr>
        <p:spPr/>
        <p:txBody>
          <a:bodyPr/>
          <a:lstStyle>
            <a:lvl1pPr>
              <a:defRPr kumimoji="1"/>
            </a:lvl1pPr>
          </a:lstStyle>
          <a:p>
            <a:pPr>
              <a:defRPr/>
            </a:pPr>
            <a:fld id="{DC219A49-4454-468E-9EED-064084905AB4}"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kumimoji="1"/>
            </a:lvl1pPr>
          </a:lstStyle>
          <a:p>
            <a:pPr>
              <a:defRPr/>
            </a:pPr>
            <a:endParaRPr lang="en-US" altLang="zh-TW"/>
          </a:p>
        </p:txBody>
      </p:sp>
      <p:sp>
        <p:nvSpPr>
          <p:cNvPr id="3" name="Rectangle 5"/>
          <p:cNvSpPr>
            <a:spLocks noGrp="1" noChangeArrowheads="1"/>
          </p:cNvSpPr>
          <p:nvPr>
            <p:ph type="ftr" sz="quarter" idx="11"/>
          </p:nvPr>
        </p:nvSpPr>
        <p:spPr/>
        <p:txBody>
          <a:bodyPr/>
          <a:lstStyle>
            <a:lvl1pPr>
              <a:defRPr kumimoji="1"/>
            </a:lvl1pPr>
          </a:lstStyle>
          <a:p>
            <a:pPr>
              <a:defRPr/>
            </a:pPr>
            <a:endParaRPr lang="en-US" altLang="zh-TW"/>
          </a:p>
        </p:txBody>
      </p:sp>
      <p:sp>
        <p:nvSpPr>
          <p:cNvPr id="4" name="Rectangle 6"/>
          <p:cNvSpPr>
            <a:spLocks noGrp="1" noChangeArrowheads="1"/>
          </p:cNvSpPr>
          <p:nvPr>
            <p:ph type="sldNum" sz="quarter" idx="12"/>
          </p:nvPr>
        </p:nvSpPr>
        <p:spPr/>
        <p:txBody>
          <a:bodyPr/>
          <a:lstStyle>
            <a:lvl1pPr>
              <a:defRPr kumimoji="1"/>
            </a:lvl1pPr>
          </a:lstStyle>
          <a:p>
            <a:pPr>
              <a:defRPr/>
            </a:pPr>
            <a:fld id="{DA86A3D4-D1E3-4F7D-9CD9-0F9673F4BC97}"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kumimoji="1"/>
            </a:lvl1pPr>
          </a:lstStyle>
          <a:p>
            <a:pPr>
              <a:defRPr/>
            </a:pPr>
            <a:endParaRPr lang="en-US" altLang="zh-TW"/>
          </a:p>
        </p:txBody>
      </p:sp>
      <p:sp>
        <p:nvSpPr>
          <p:cNvPr id="6" name="Rectangle 5"/>
          <p:cNvSpPr>
            <a:spLocks noGrp="1" noChangeArrowheads="1"/>
          </p:cNvSpPr>
          <p:nvPr>
            <p:ph type="ftr" sz="quarter" idx="11"/>
          </p:nvPr>
        </p:nvSpPr>
        <p:spPr/>
        <p:txBody>
          <a:bodyPr/>
          <a:lstStyle>
            <a:lvl1pPr>
              <a:defRPr kumimoji="1"/>
            </a:lvl1pPr>
          </a:lstStyle>
          <a:p>
            <a:pPr>
              <a:defRPr/>
            </a:pPr>
            <a:endParaRPr lang="en-US" altLang="zh-TW"/>
          </a:p>
        </p:txBody>
      </p:sp>
      <p:sp>
        <p:nvSpPr>
          <p:cNvPr id="7" name="Rectangle 6"/>
          <p:cNvSpPr>
            <a:spLocks noGrp="1" noChangeArrowheads="1"/>
          </p:cNvSpPr>
          <p:nvPr>
            <p:ph type="sldNum" sz="quarter" idx="12"/>
          </p:nvPr>
        </p:nvSpPr>
        <p:spPr/>
        <p:txBody>
          <a:bodyPr/>
          <a:lstStyle>
            <a:lvl1pPr>
              <a:defRPr kumimoji="1"/>
            </a:lvl1pPr>
          </a:lstStyle>
          <a:p>
            <a:pPr>
              <a:defRPr/>
            </a:pPr>
            <a:fld id="{55B71ABF-9535-4C03-B617-3D09CEC4DC47}"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kumimoji="1"/>
            </a:lvl1pPr>
          </a:lstStyle>
          <a:p>
            <a:pPr>
              <a:defRPr/>
            </a:pPr>
            <a:endParaRPr lang="en-US" altLang="zh-TW"/>
          </a:p>
        </p:txBody>
      </p:sp>
      <p:sp>
        <p:nvSpPr>
          <p:cNvPr id="6" name="Rectangle 5"/>
          <p:cNvSpPr>
            <a:spLocks noGrp="1" noChangeArrowheads="1"/>
          </p:cNvSpPr>
          <p:nvPr>
            <p:ph type="ftr" sz="quarter" idx="11"/>
          </p:nvPr>
        </p:nvSpPr>
        <p:spPr/>
        <p:txBody>
          <a:bodyPr/>
          <a:lstStyle>
            <a:lvl1pPr>
              <a:defRPr kumimoji="1"/>
            </a:lvl1pPr>
          </a:lstStyle>
          <a:p>
            <a:pPr>
              <a:defRPr/>
            </a:pPr>
            <a:endParaRPr lang="en-US" altLang="zh-TW"/>
          </a:p>
        </p:txBody>
      </p:sp>
      <p:sp>
        <p:nvSpPr>
          <p:cNvPr id="7" name="Rectangle 6"/>
          <p:cNvSpPr>
            <a:spLocks noGrp="1" noChangeArrowheads="1"/>
          </p:cNvSpPr>
          <p:nvPr>
            <p:ph type="sldNum" sz="quarter" idx="12"/>
          </p:nvPr>
        </p:nvSpPr>
        <p:spPr/>
        <p:txBody>
          <a:bodyPr/>
          <a:lstStyle>
            <a:lvl1pPr>
              <a:defRPr kumimoji="1"/>
            </a:lvl1pPr>
          </a:lstStyle>
          <a:p>
            <a:pPr>
              <a:defRPr/>
            </a:pPr>
            <a:fld id="{AF4EF79C-7A42-4A33-BD81-B74B02814D4B}"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kumimoji="0" sz="1400">
                <a:solidFill>
                  <a:srgbClr val="000000"/>
                </a:solidFill>
                <a:latin typeface="+mn-lt"/>
                <a:ea typeface="+mn-ea"/>
                <a:cs typeface="+mn-cs"/>
              </a:defRPr>
            </a:lvl1pPr>
          </a:lstStyle>
          <a:p>
            <a:pPr>
              <a:defRPr/>
            </a:pPr>
            <a:endParaRPr lang="en-US" altLang="zh-TW"/>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kumimoji="0" sz="1400">
                <a:solidFill>
                  <a:srgbClr val="000000"/>
                </a:solidFill>
                <a:latin typeface="+mn-lt"/>
                <a:ea typeface="+mn-ea"/>
                <a:cs typeface="+mn-cs"/>
              </a:defRPr>
            </a:lvl1pPr>
          </a:lstStyle>
          <a:p>
            <a:pPr>
              <a:defRPr/>
            </a:pPr>
            <a:endParaRPr lang="en-US" altLang="zh-TW"/>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kumimoji="0" sz="1400">
                <a:solidFill>
                  <a:srgbClr val="000000"/>
                </a:solidFill>
                <a:latin typeface="+mn-lt"/>
                <a:ea typeface="+mn-ea"/>
                <a:cs typeface="+mn-cs"/>
              </a:defRPr>
            </a:lvl1pPr>
          </a:lstStyle>
          <a:p>
            <a:pPr>
              <a:defRPr/>
            </a:pPr>
            <a:fld id="{18D69FA9-C4C6-4CC0-A4C0-FCDB238A41C6}"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9112" r:id="rId1"/>
    <p:sldLayoutId id="2147489113" r:id="rId2"/>
    <p:sldLayoutId id="2147489114" r:id="rId3"/>
    <p:sldLayoutId id="2147489115" r:id="rId4"/>
    <p:sldLayoutId id="2147489116" r:id="rId5"/>
    <p:sldLayoutId id="2147489117" r:id="rId6"/>
    <p:sldLayoutId id="2147489118" r:id="rId7"/>
    <p:sldLayoutId id="2147489119" r:id="rId8"/>
    <p:sldLayoutId id="2147489120" r:id="rId9"/>
    <p:sldLayoutId id="2147489121" r:id="rId10"/>
    <p:sldLayoutId id="2147489122"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新細明體" pitchFamily="18" charset="-120"/>
        </a:defRPr>
      </a:lvl2pPr>
      <a:lvl3pPr algn="ctr" rtl="0" eaLnBrk="0" fontAlgn="base" hangingPunct="0">
        <a:spcBef>
          <a:spcPct val="0"/>
        </a:spcBef>
        <a:spcAft>
          <a:spcPct val="0"/>
        </a:spcAft>
        <a:defRPr kumimoji="1" sz="4400">
          <a:solidFill>
            <a:schemeClr val="tx2"/>
          </a:solidFill>
          <a:latin typeface="Times New Roman" pitchFamily="18" charset="0"/>
          <a:ea typeface="新細明體" pitchFamily="18" charset="-120"/>
        </a:defRPr>
      </a:lvl3pPr>
      <a:lvl4pPr algn="ctr" rtl="0" eaLnBrk="0" fontAlgn="base" hangingPunct="0">
        <a:spcBef>
          <a:spcPct val="0"/>
        </a:spcBef>
        <a:spcAft>
          <a:spcPct val="0"/>
        </a:spcAft>
        <a:defRPr kumimoji="1" sz="4400">
          <a:solidFill>
            <a:schemeClr val="tx2"/>
          </a:solidFill>
          <a:latin typeface="Times New Roman" pitchFamily="18" charset="0"/>
          <a:ea typeface="新細明體" pitchFamily="18" charset="-120"/>
        </a:defRPr>
      </a:lvl4pPr>
      <a:lvl5pPr algn="ctr" rtl="0" eaLnBrk="0" fontAlgn="base" hangingPunct="0">
        <a:spcBef>
          <a:spcPct val="0"/>
        </a:spcBef>
        <a:spcAft>
          <a:spcPct val="0"/>
        </a:spcAft>
        <a:defRPr kumimoji="1" sz="4400">
          <a:solidFill>
            <a:schemeClr val="tx2"/>
          </a:solidFill>
          <a:latin typeface="Times New Roman" pitchFamily="18" charset="0"/>
          <a:ea typeface="新細明體" pitchFamily="18" charset="-120"/>
        </a:defRPr>
      </a:lvl5pPr>
      <a:lvl6pPr marL="457200" algn="ctr" rtl="0" fontAlgn="base">
        <a:spcBef>
          <a:spcPct val="0"/>
        </a:spcBef>
        <a:spcAft>
          <a:spcPct val="0"/>
        </a:spcAft>
        <a:defRPr kumimoji="1" sz="4400">
          <a:solidFill>
            <a:schemeClr val="tx2"/>
          </a:solidFill>
          <a:latin typeface="Times New Roman" pitchFamily="18" charset="0"/>
          <a:ea typeface="新細明體" pitchFamily="18" charset="-120"/>
        </a:defRPr>
      </a:lvl6pPr>
      <a:lvl7pPr marL="914400" algn="ctr" rtl="0" fontAlgn="base">
        <a:spcBef>
          <a:spcPct val="0"/>
        </a:spcBef>
        <a:spcAft>
          <a:spcPct val="0"/>
        </a:spcAft>
        <a:defRPr kumimoji="1" sz="4400">
          <a:solidFill>
            <a:schemeClr val="tx2"/>
          </a:solidFill>
          <a:latin typeface="Times New Roman" pitchFamily="18" charset="0"/>
          <a:ea typeface="新細明體" pitchFamily="18" charset="-120"/>
        </a:defRPr>
      </a:lvl7pPr>
      <a:lvl8pPr marL="1371600" algn="ctr" rtl="0" fontAlgn="base">
        <a:spcBef>
          <a:spcPct val="0"/>
        </a:spcBef>
        <a:spcAft>
          <a:spcPct val="0"/>
        </a:spcAft>
        <a:defRPr kumimoji="1" sz="4400">
          <a:solidFill>
            <a:schemeClr val="tx2"/>
          </a:solidFill>
          <a:latin typeface="Times New Roman" pitchFamily="18" charset="0"/>
          <a:ea typeface="新細明體" pitchFamily="18" charset="-120"/>
        </a:defRPr>
      </a:lvl8pPr>
      <a:lvl9pPr marL="1828800" algn="ctr" rtl="0" fontAlgn="base">
        <a:spcBef>
          <a:spcPct val="0"/>
        </a:spcBef>
        <a:spcAft>
          <a:spcPct val="0"/>
        </a:spcAft>
        <a:defRPr kumimoji="1" sz="4400">
          <a:solidFill>
            <a:schemeClr val="tx2"/>
          </a:solidFill>
          <a:latin typeface="Times New Roman" pitchFamily="18"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3"/>
          <p:cNvSpPr txBox="1">
            <a:spLocks noChangeArrowheads="1"/>
          </p:cNvSpPr>
          <p:nvPr/>
        </p:nvSpPr>
        <p:spPr bwMode="auto">
          <a:xfrm>
            <a:off x="8380413" y="6548438"/>
            <a:ext cx="762000" cy="304800"/>
          </a:xfrm>
          <a:prstGeom prst="rect">
            <a:avLst/>
          </a:prstGeom>
          <a:noFill/>
          <a:ln w="9525">
            <a:noFill/>
            <a:miter lim="800000"/>
            <a:headEnd/>
            <a:tailEnd/>
          </a:ln>
        </p:spPr>
        <p:txBody>
          <a:bodyPr>
            <a:spAutoFit/>
          </a:bodyPr>
          <a:lstStyle/>
          <a:p>
            <a:pPr>
              <a:spcBef>
                <a:spcPct val="50000"/>
              </a:spcBef>
            </a:pPr>
            <a:r>
              <a:rPr kumimoji="0" lang="en-US" altLang="zh-TW" sz="1400">
                <a:solidFill>
                  <a:srgbClr val="000000"/>
                </a:solidFill>
              </a:rPr>
              <a:t>3-4</a:t>
            </a:r>
          </a:p>
        </p:txBody>
      </p:sp>
      <p:sp>
        <p:nvSpPr>
          <p:cNvPr id="13315" name="Title 2"/>
          <p:cNvSpPr>
            <a:spLocks noGrp="1"/>
          </p:cNvSpPr>
          <p:nvPr>
            <p:ph type="ctrTitle"/>
          </p:nvPr>
        </p:nvSpPr>
        <p:spPr>
          <a:xfrm>
            <a:off x="609600" y="3178175"/>
            <a:ext cx="8077200" cy="1470025"/>
          </a:xfrm>
        </p:spPr>
        <p:txBody>
          <a:bodyPr/>
          <a:lstStyle/>
          <a:p>
            <a:r>
              <a:rPr lang="zh-CN" altLang="en-US" sz="5400" b="1" smtClean="0"/>
              <a:t>任領何往 </a:t>
            </a:r>
            <a:r>
              <a:rPr lang="en-US" altLang="zh-CN" sz="3200" b="1" smtClean="0"/>
              <a:t>S283</a:t>
            </a:r>
            <a:r>
              <a:rPr lang="en-US" altLang="zh-CN" sz="5400" b="1" smtClean="0"/>
              <a:t/>
            </a:r>
            <a:br>
              <a:rPr lang="en-US" altLang="zh-CN" sz="5400" b="1" smtClean="0"/>
            </a:br>
            <a:r>
              <a:rPr lang="en-US" altLang="zh-CN" sz="3200" b="1" smtClean="0"/>
              <a:t>where he leads me </a:t>
            </a:r>
            <a:r>
              <a:rPr lang="en-US" altLang="zh-TW" sz="3200" b="1" smtClean="0"/>
              <a:t/>
            </a:r>
            <a:br>
              <a:rPr lang="en-US" altLang="zh-TW" sz="3200" b="1" smtClean="0"/>
            </a:br>
            <a:r>
              <a:rPr lang="en-US" altLang="zh-TW" sz="3200" b="1" smtClean="0"/>
              <a:t/>
            </a:r>
            <a:br>
              <a:rPr lang="en-US" altLang="zh-TW" sz="3200" b="1" smtClean="0"/>
            </a:br>
            <a:r>
              <a:rPr lang="zh-TW" altLang="en-US" sz="4000" b="1" smtClean="0"/>
              <a:t>我今明聞救主招呼，</a:t>
            </a:r>
            <a:r>
              <a:rPr lang="en-US" altLang="zh-TW" sz="3600" b="1" smtClean="0"/>
              <a:t/>
            </a:r>
            <a:br>
              <a:rPr lang="en-US" altLang="zh-TW" sz="3600" b="1" smtClean="0"/>
            </a:br>
            <a:r>
              <a:rPr lang="en-US" altLang="zh-TW" sz="3600" b="1" smtClean="0"/>
              <a:t>I can hear my Savior calling,</a:t>
            </a:r>
            <a:br>
              <a:rPr lang="en-US" altLang="zh-TW" sz="3600" b="1" smtClean="0"/>
            </a:br>
            <a:r>
              <a:rPr lang="zh-TW" altLang="en-US" sz="4000" b="1" smtClean="0"/>
              <a:t>我今明聞救主招呼，</a:t>
            </a:r>
            <a:r>
              <a:rPr lang="en-US" altLang="zh-TW" sz="4000" b="1" smtClean="0"/>
              <a:t/>
            </a:r>
            <a:br>
              <a:rPr lang="en-US" altLang="zh-TW" sz="4000" b="1" smtClean="0"/>
            </a:br>
            <a:r>
              <a:rPr lang="en-US" altLang="zh-TW" sz="3600" b="1" smtClean="0"/>
              <a:t>I can hear my Savior calling,</a:t>
            </a:r>
            <a:r>
              <a:rPr lang="zh-TW" altLang="en-US" sz="3600" b="1" smtClean="0"/>
              <a:t/>
            </a:r>
            <a:br>
              <a:rPr lang="zh-TW" altLang="en-US" sz="3600" b="1" smtClean="0"/>
            </a:br>
            <a:r>
              <a:rPr lang="zh-TW" altLang="en-US" sz="4000" b="1" smtClean="0"/>
              <a:t>我今明聞救主招呼，</a:t>
            </a:r>
            <a:r>
              <a:rPr lang="en-US" altLang="zh-TW" sz="3600" b="1" smtClean="0"/>
              <a:t/>
            </a:r>
            <a:br>
              <a:rPr lang="en-US" altLang="zh-TW" sz="3600" b="1" smtClean="0"/>
            </a:br>
            <a:r>
              <a:rPr lang="en-US" altLang="zh-TW" sz="3600" b="1" smtClean="0"/>
              <a:t>I can hear my Savior calling,</a:t>
            </a:r>
            <a:br>
              <a:rPr lang="en-US" altLang="zh-TW" sz="3600" b="1" smtClean="0"/>
            </a:br>
            <a:r>
              <a:rPr lang="en-US" altLang="zh-TW" sz="3600" b="1" smtClean="0"/>
              <a:t>        </a:t>
            </a:r>
            <a:r>
              <a:rPr lang="zh-TW" altLang="en-US" sz="4000" b="1" smtClean="0"/>
              <a:t>須背十架，随我行一路。</a:t>
            </a:r>
            <a:r>
              <a:rPr lang="en-US" altLang="zh-TW" sz="3600" b="1" smtClean="0"/>
              <a:t/>
            </a:r>
            <a:br>
              <a:rPr lang="en-US" altLang="zh-TW" sz="3600" b="1" smtClean="0"/>
            </a:br>
            <a:r>
              <a:rPr lang="en-US" altLang="zh-TW" sz="3600" b="1" smtClean="0"/>
              <a:t>Take thy cross and follow, follow Me. </a:t>
            </a:r>
            <a:r>
              <a:rPr lang="zh-TW" altLang="en-US" smtClean="0"/>
              <a:t/>
            </a:r>
            <a:br>
              <a:rPr lang="zh-TW" altLang="en-US" smtClean="0"/>
            </a:br>
            <a:r>
              <a:rPr lang="zh-TW" altLang="en-US" smtClean="0"/>
              <a:t/>
            </a:r>
            <a:br>
              <a:rPr lang="zh-TW" altLang="en-US" smtClean="0"/>
            </a:br>
            <a:endParaRPr lang="en-US" smtClean="0"/>
          </a:p>
        </p:txBody>
      </p:sp>
      <p:sp>
        <p:nvSpPr>
          <p:cNvPr id="13316" name="Rectangle 3"/>
          <p:cNvSpPr>
            <a:spLocks noChangeArrowheads="1"/>
          </p:cNvSpPr>
          <p:nvPr/>
        </p:nvSpPr>
        <p:spPr bwMode="auto">
          <a:xfrm>
            <a:off x="2286000" y="-6958013"/>
            <a:ext cx="4572000" cy="9694863"/>
          </a:xfrm>
          <a:prstGeom prst="rect">
            <a:avLst/>
          </a:prstGeom>
          <a:noFill/>
          <a:ln w="9525">
            <a:noFill/>
            <a:miter lim="800000"/>
            <a:headEnd/>
            <a:tailEnd/>
          </a:ln>
        </p:spPr>
        <p:txBody>
          <a:bodyPr>
            <a:spAutoFit/>
          </a:bodyPr>
          <a:lstStyle/>
          <a:p>
            <a:endParaRPr lang="zh-TW" altLang="en-US">
              <a:solidFill>
                <a:srgbClr val="000000"/>
              </a:solidFill>
            </a:endParaRPr>
          </a:p>
          <a:p>
            <a:r>
              <a:rPr lang="zh-TW" altLang="en-US">
                <a:solidFill>
                  <a:srgbClr val="000000"/>
                </a:solidFill>
              </a:rPr>
              <a:t>　</a:t>
            </a:r>
          </a:p>
          <a:p>
            <a:endParaRPr lang="zh-TW" altLang="en-US">
              <a:solidFill>
                <a:srgbClr val="000000"/>
              </a:solidFill>
            </a:endParaRPr>
          </a:p>
          <a:p>
            <a:endParaRPr lang="zh-TW" altLang="en-US">
              <a:solidFill>
                <a:srgbClr val="000000"/>
              </a:solidFill>
            </a:endParaRPr>
          </a:p>
          <a:p>
            <a:r>
              <a:rPr lang="zh-TW" altLang="en-US">
                <a:solidFill>
                  <a:srgbClr val="000000"/>
                </a:solidFill>
              </a:rPr>
              <a:t>　</a:t>
            </a:r>
          </a:p>
          <a:p>
            <a:endParaRPr lang="zh-TW" altLang="en-US">
              <a:solidFill>
                <a:srgbClr val="000000"/>
              </a:solidFill>
            </a:endParaRPr>
          </a:p>
          <a:p>
            <a:endParaRPr lang="en-US" altLang="zh-TW">
              <a:solidFill>
                <a:srgbClr val="000000"/>
              </a:solidFill>
            </a:endParaRPr>
          </a:p>
          <a:p>
            <a:endParaRPr lang="en-US" altLang="zh-TW">
              <a:solidFill>
                <a:srgbClr val="000000"/>
              </a:solidFill>
            </a:endParaRPr>
          </a:p>
          <a:p>
            <a:endParaRPr lang="zh-TW" altLang="en-US">
              <a:solidFill>
                <a:srgbClr val="000000"/>
              </a:solidFill>
            </a:endParaRPr>
          </a:p>
          <a:p>
            <a:r>
              <a:rPr lang="zh-TW" altLang="en-US">
                <a:solidFill>
                  <a:srgbClr val="000000"/>
                </a:solidFill>
              </a:rPr>
              <a:t>　</a:t>
            </a:r>
          </a:p>
          <a:p>
            <a:endParaRPr lang="zh-TW" altLang="en-US">
              <a:solidFill>
                <a:srgbClr val="000000"/>
              </a:solidFill>
            </a:endParaRPr>
          </a:p>
          <a:p>
            <a:endParaRPr lang="zh-TW" altLang="en-US">
              <a:solidFill>
                <a:srgbClr val="000000"/>
              </a:solidFill>
            </a:endParaRPr>
          </a:p>
          <a:p>
            <a:r>
              <a:rPr lang="zh-TW" altLang="en-US">
                <a:solidFill>
                  <a:srgbClr val="000000"/>
                </a:solidFill>
              </a:rPr>
              <a:t>　</a:t>
            </a:r>
          </a:p>
          <a:p>
            <a:endParaRPr lang="zh-TW" altLang="en-US">
              <a:solidFill>
                <a:srgbClr val="000000"/>
              </a:solidFill>
            </a:endParaRPr>
          </a:p>
          <a:p>
            <a:endParaRPr lang="en-US" altLang="zh-TW">
              <a:solidFill>
                <a:srgbClr val="000000"/>
              </a:solidFill>
            </a:endParaRPr>
          </a:p>
          <a:p>
            <a:endParaRPr lang="en-US" altLang="zh-TW">
              <a:solidFill>
                <a:srgbClr val="000000"/>
              </a:solidFill>
            </a:endParaRPr>
          </a:p>
          <a:p>
            <a:endParaRPr lang="zh-TW" altLang="en-US">
              <a:solidFill>
                <a:srgbClr val="000000"/>
              </a:solidFill>
            </a:endParaRPr>
          </a:p>
          <a:p>
            <a:r>
              <a:rPr lang="zh-TW" altLang="en-US">
                <a:solidFill>
                  <a:srgbClr val="000000"/>
                </a:solidFill>
              </a:rPr>
              <a:t>　</a:t>
            </a:r>
          </a:p>
          <a:p>
            <a:endParaRPr lang="zh-TW" altLang="en-US">
              <a:solidFill>
                <a:srgbClr val="000000"/>
              </a:solidFill>
            </a:endParaRPr>
          </a:p>
          <a:p>
            <a:endParaRPr lang="zh-TW" altLang="en-US">
              <a:solidFill>
                <a:srgbClr val="000000"/>
              </a:solidFill>
            </a:endParaRPr>
          </a:p>
          <a:p>
            <a:r>
              <a:rPr lang="zh-TW" altLang="en-US">
                <a:solidFill>
                  <a:srgbClr val="000000"/>
                </a:solidFill>
              </a:rPr>
              <a:t>　</a:t>
            </a:r>
          </a:p>
          <a:p>
            <a:endParaRPr lang="zh-TW" altLang="en-US">
              <a:solidFill>
                <a:srgbClr val="000000"/>
              </a:solidFill>
            </a:endParaRPr>
          </a:p>
          <a:p>
            <a:r>
              <a:rPr lang="zh-TW" altLang="en-US">
                <a:solidFill>
                  <a:srgbClr val="000000"/>
                </a:solidFill>
              </a:rPr>
              <a:t>　</a:t>
            </a:r>
          </a:p>
          <a:p>
            <a:endParaRPr lang="zh-TW" altLang="en-US">
              <a:solidFill>
                <a:srgbClr val="000000"/>
              </a:solidFill>
            </a:endParaRPr>
          </a:p>
          <a:p>
            <a:r>
              <a:rPr lang="zh-TW" altLang="en-US">
                <a:solidFill>
                  <a:srgbClr val="000000"/>
                </a:solidFill>
              </a:rPr>
              <a:t>　</a:t>
            </a:r>
          </a:p>
          <a:p>
            <a:endParaRPr lang="zh-TW" altLang="en-US">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3"/>
          <p:cNvSpPr txBox="1">
            <a:spLocks noChangeArrowheads="1"/>
          </p:cNvSpPr>
          <p:nvPr/>
        </p:nvSpPr>
        <p:spPr bwMode="auto">
          <a:xfrm>
            <a:off x="8380413" y="6548438"/>
            <a:ext cx="762000" cy="304800"/>
          </a:xfrm>
          <a:prstGeom prst="rect">
            <a:avLst/>
          </a:prstGeom>
          <a:noFill/>
          <a:ln w="9525">
            <a:noFill/>
            <a:miter lim="800000"/>
            <a:headEnd/>
            <a:tailEnd/>
          </a:ln>
        </p:spPr>
        <p:txBody>
          <a:bodyPr>
            <a:spAutoFit/>
          </a:bodyPr>
          <a:lstStyle/>
          <a:p>
            <a:pPr>
              <a:spcBef>
                <a:spcPct val="50000"/>
              </a:spcBef>
            </a:pPr>
            <a:r>
              <a:rPr kumimoji="0" lang="en-US" altLang="zh-TW" sz="1400">
                <a:solidFill>
                  <a:srgbClr val="000000"/>
                </a:solidFill>
              </a:rPr>
              <a:t>3-4</a:t>
            </a:r>
          </a:p>
        </p:txBody>
      </p:sp>
      <p:sp>
        <p:nvSpPr>
          <p:cNvPr id="14339" name="Title 2"/>
          <p:cNvSpPr>
            <a:spLocks noGrp="1"/>
          </p:cNvSpPr>
          <p:nvPr>
            <p:ph type="ctrTitle"/>
          </p:nvPr>
        </p:nvSpPr>
        <p:spPr>
          <a:xfrm>
            <a:off x="685800" y="2492375"/>
            <a:ext cx="7772400" cy="1470025"/>
          </a:xfrm>
        </p:spPr>
        <p:txBody>
          <a:bodyPr/>
          <a:lstStyle/>
          <a:p>
            <a:r>
              <a:rPr lang="zh-TW" altLang="en-US" sz="4000" b="1" smtClean="0"/>
              <a:t>耶穌領我，我必跟隨，</a:t>
            </a:r>
            <a:r>
              <a:rPr lang="en-US" altLang="zh-TW" sz="3600" b="1" smtClean="0"/>
              <a:t/>
            </a:r>
            <a:br>
              <a:rPr lang="en-US" altLang="zh-TW" sz="3600" b="1" smtClean="0"/>
            </a:br>
            <a:r>
              <a:rPr lang="en-US" altLang="zh-TW" sz="3600" b="1" smtClean="0"/>
              <a:t>Where He leads me I will follow,</a:t>
            </a:r>
            <a:br>
              <a:rPr lang="en-US" altLang="zh-TW" sz="3600" b="1" smtClean="0"/>
            </a:br>
            <a:r>
              <a:rPr lang="zh-TW" altLang="en-US" sz="4000" b="1" smtClean="0"/>
              <a:t>任領何往．我仍跟隨，</a:t>
            </a:r>
            <a:r>
              <a:rPr lang="en-US" altLang="zh-TW" sz="3600" b="1" smtClean="0"/>
              <a:t/>
            </a:r>
            <a:br>
              <a:rPr lang="en-US" altLang="zh-TW" sz="3600" b="1" smtClean="0"/>
            </a:br>
            <a:r>
              <a:rPr lang="en-US" altLang="zh-TW" sz="3600" b="1" smtClean="0"/>
              <a:t>Where He leads me I will follow,</a:t>
            </a:r>
            <a:r>
              <a:rPr lang="zh-TW" altLang="en-US" sz="3600" b="1" smtClean="0"/>
              <a:t/>
            </a:r>
            <a:br>
              <a:rPr lang="zh-TW" altLang="en-US" sz="3600" b="1" smtClean="0"/>
            </a:br>
            <a:r>
              <a:rPr lang="zh-TW" altLang="en-US" sz="4000" b="1" smtClean="0"/>
              <a:t>福也，苦也，終必跟隨，</a:t>
            </a:r>
            <a:r>
              <a:rPr lang="en-US" altLang="zh-TW" sz="3600" b="1" smtClean="0"/>
              <a:t/>
            </a:r>
            <a:br>
              <a:rPr lang="en-US" altLang="zh-TW" sz="3600" b="1" smtClean="0"/>
            </a:br>
            <a:r>
              <a:rPr lang="en-US" altLang="zh-TW" sz="3600" b="1" smtClean="0"/>
              <a:t>Where He leads me I will follow,</a:t>
            </a:r>
            <a:br>
              <a:rPr lang="en-US" altLang="zh-TW" sz="3600" b="1" smtClean="0"/>
            </a:br>
            <a:r>
              <a:rPr lang="zh-TW" altLang="en-US" sz="4000" b="1" smtClean="0"/>
              <a:t>踴躍隨主，隨主行一路。</a:t>
            </a:r>
            <a:r>
              <a:rPr lang="en-US" altLang="zh-TW" sz="3600" b="1" smtClean="0"/>
              <a:t/>
            </a:r>
            <a:br>
              <a:rPr lang="en-US" altLang="zh-TW" sz="3600" b="1" smtClean="0"/>
            </a:br>
            <a:r>
              <a:rPr lang="en-US" altLang="zh-TW" sz="3600" b="1" smtClean="0"/>
              <a:t>I’ll go with Him, with Him all the way.</a:t>
            </a:r>
            <a:r>
              <a:rPr lang="zh-TW" altLang="en-US" sz="3600" b="1" smtClean="0"/>
              <a:t/>
            </a:r>
            <a:br>
              <a:rPr lang="zh-TW" altLang="en-US" sz="3600" b="1" smtClean="0"/>
            </a:br>
            <a:endParaRPr lang="en-US" sz="3600" b="1"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3"/>
          <p:cNvSpPr txBox="1">
            <a:spLocks noChangeArrowheads="1"/>
          </p:cNvSpPr>
          <p:nvPr/>
        </p:nvSpPr>
        <p:spPr bwMode="auto">
          <a:xfrm>
            <a:off x="8380413" y="6548438"/>
            <a:ext cx="762000" cy="304800"/>
          </a:xfrm>
          <a:prstGeom prst="rect">
            <a:avLst/>
          </a:prstGeom>
          <a:noFill/>
          <a:ln w="9525">
            <a:noFill/>
            <a:miter lim="800000"/>
            <a:headEnd/>
            <a:tailEnd/>
          </a:ln>
        </p:spPr>
        <p:txBody>
          <a:bodyPr>
            <a:spAutoFit/>
          </a:bodyPr>
          <a:lstStyle/>
          <a:p>
            <a:pPr>
              <a:spcBef>
                <a:spcPct val="50000"/>
              </a:spcBef>
            </a:pPr>
            <a:r>
              <a:rPr kumimoji="0" lang="en-US" altLang="zh-TW" sz="1400">
                <a:solidFill>
                  <a:srgbClr val="000000"/>
                </a:solidFill>
              </a:rPr>
              <a:t>3-4</a:t>
            </a:r>
          </a:p>
        </p:txBody>
      </p:sp>
      <p:sp>
        <p:nvSpPr>
          <p:cNvPr id="15363" name="Title 2"/>
          <p:cNvSpPr>
            <a:spLocks noGrp="1"/>
          </p:cNvSpPr>
          <p:nvPr>
            <p:ph type="ctrTitle"/>
          </p:nvPr>
        </p:nvSpPr>
        <p:spPr>
          <a:xfrm>
            <a:off x="685800" y="2644775"/>
            <a:ext cx="7772400" cy="1470025"/>
          </a:xfrm>
        </p:spPr>
        <p:txBody>
          <a:bodyPr/>
          <a:lstStyle/>
          <a:p>
            <a:r>
              <a:rPr lang="zh-TW" altLang="en-US" sz="4000" b="1" smtClean="0"/>
              <a:t>我必時時求主幫助，</a:t>
            </a:r>
            <a:r>
              <a:rPr lang="en-US" altLang="zh-TW" sz="3600" b="1" smtClean="0"/>
              <a:t/>
            </a:r>
            <a:br>
              <a:rPr lang="en-US" altLang="zh-TW" sz="3600" b="1" smtClean="0"/>
            </a:br>
            <a:r>
              <a:rPr lang="en-US" altLang="zh-TW" sz="3600" b="1" smtClean="0"/>
              <a:t>I’ll go with Him to the judgment,</a:t>
            </a:r>
            <a:br>
              <a:rPr lang="en-US" altLang="zh-TW" sz="3600" b="1" smtClean="0"/>
            </a:br>
            <a:r>
              <a:rPr lang="zh-TW" altLang="en-US" sz="4000" b="1" smtClean="0"/>
              <a:t>我必時時求主幫助，</a:t>
            </a:r>
            <a:r>
              <a:rPr lang="en-US" altLang="zh-TW" sz="3600" b="1" smtClean="0"/>
              <a:t/>
            </a:r>
            <a:br>
              <a:rPr lang="en-US" altLang="zh-TW" sz="3600" b="1" smtClean="0"/>
            </a:br>
            <a:r>
              <a:rPr lang="en-US" altLang="zh-TW" sz="3600" b="1" smtClean="0"/>
              <a:t>	I’ll go with Him to the judgment,</a:t>
            </a:r>
            <a:r>
              <a:rPr lang="zh-TW" altLang="en-US" sz="3600" b="1" smtClean="0"/>
              <a:t/>
            </a:r>
            <a:br>
              <a:rPr lang="zh-TW" altLang="en-US" sz="3600" b="1" smtClean="0"/>
            </a:br>
            <a:r>
              <a:rPr lang="zh-TW" altLang="en-US" sz="4000" b="1" smtClean="0"/>
              <a:t>我必時時求主幫助，</a:t>
            </a:r>
            <a:r>
              <a:rPr lang="en-US" altLang="zh-TW" sz="3600" b="1" smtClean="0"/>
              <a:t/>
            </a:r>
            <a:br>
              <a:rPr lang="en-US" altLang="zh-TW" sz="3600" b="1" smtClean="0"/>
            </a:br>
            <a:r>
              <a:rPr lang="en-US" altLang="zh-TW" sz="3600" b="1" smtClean="0"/>
              <a:t>	I’ll go with Him to the judgment,</a:t>
            </a:r>
            <a:br>
              <a:rPr lang="en-US" altLang="zh-TW" sz="3600" b="1" smtClean="0"/>
            </a:br>
            <a:r>
              <a:rPr lang="zh-TW" altLang="en-US" sz="4000" b="1" smtClean="0"/>
              <a:t>我必隨主，隨主行一路。</a:t>
            </a:r>
            <a:r>
              <a:rPr lang="en-US" altLang="zh-TW" sz="3600" b="1" smtClean="0"/>
              <a:t/>
            </a:r>
            <a:br>
              <a:rPr lang="en-US" altLang="zh-TW" sz="3600" b="1" smtClean="0"/>
            </a:br>
            <a:r>
              <a:rPr lang="en-US" altLang="zh-TW" sz="3600" b="1" smtClean="0"/>
              <a:t>I’ll go with Him, with Him all the way.</a:t>
            </a:r>
            <a:r>
              <a:rPr lang="zh-TW" altLang="en-US" sz="3600" b="1" smtClean="0"/>
              <a:t/>
            </a:r>
            <a:br>
              <a:rPr lang="zh-TW" altLang="en-US" sz="3600" b="1" smtClean="0"/>
            </a:br>
            <a:endParaRPr lang="en-US" sz="3600" b="1"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3"/>
          <p:cNvSpPr txBox="1">
            <a:spLocks noChangeArrowheads="1"/>
          </p:cNvSpPr>
          <p:nvPr/>
        </p:nvSpPr>
        <p:spPr bwMode="auto">
          <a:xfrm>
            <a:off x="8380413" y="6548438"/>
            <a:ext cx="762000" cy="304800"/>
          </a:xfrm>
          <a:prstGeom prst="rect">
            <a:avLst/>
          </a:prstGeom>
          <a:noFill/>
          <a:ln w="9525">
            <a:noFill/>
            <a:miter lim="800000"/>
            <a:headEnd/>
            <a:tailEnd/>
          </a:ln>
        </p:spPr>
        <p:txBody>
          <a:bodyPr>
            <a:spAutoFit/>
          </a:bodyPr>
          <a:lstStyle/>
          <a:p>
            <a:pPr>
              <a:spcBef>
                <a:spcPct val="50000"/>
              </a:spcBef>
            </a:pPr>
            <a:r>
              <a:rPr kumimoji="0" lang="en-US" altLang="zh-TW" sz="1400">
                <a:solidFill>
                  <a:srgbClr val="000000"/>
                </a:solidFill>
              </a:rPr>
              <a:t>3-4</a:t>
            </a:r>
          </a:p>
        </p:txBody>
      </p:sp>
      <p:sp>
        <p:nvSpPr>
          <p:cNvPr id="16387" name="Title 2"/>
          <p:cNvSpPr>
            <a:spLocks noGrp="1"/>
          </p:cNvSpPr>
          <p:nvPr>
            <p:ph type="ctrTitle"/>
          </p:nvPr>
        </p:nvSpPr>
        <p:spPr>
          <a:xfrm>
            <a:off x="685800" y="2492375"/>
            <a:ext cx="7772400" cy="1470025"/>
          </a:xfrm>
        </p:spPr>
        <p:txBody>
          <a:bodyPr/>
          <a:lstStyle/>
          <a:p>
            <a:r>
              <a:rPr lang="zh-TW" altLang="en-US" sz="4000" b="1" smtClean="0"/>
              <a:t>耶穌領我，我必跟隨，</a:t>
            </a:r>
            <a:r>
              <a:rPr lang="en-US" altLang="zh-TW" sz="3600" b="1" smtClean="0"/>
              <a:t/>
            </a:r>
            <a:br>
              <a:rPr lang="en-US" altLang="zh-TW" sz="3600" b="1" smtClean="0"/>
            </a:br>
            <a:r>
              <a:rPr lang="en-US" altLang="zh-TW" sz="3600" b="1" smtClean="0"/>
              <a:t>Where He leads me I will follow,</a:t>
            </a:r>
            <a:br>
              <a:rPr lang="en-US" altLang="zh-TW" sz="3600" b="1" smtClean="0"/>
            </a:br>
            <a:r>
              <a:rPr lang="zh-TW" altLang="en-US" sz="4000" b="1" smtClean="0"/>
              <a:t>任領何往．我仍跟隨，</a:t>
            </a:r>
            <a:r>
              <a:rPr lang="en-US" altLang="zh-TW" sz="3600" b="1" smtClean="0"/>
              <a:t/>
            </a:r>
            <a:br>
              <a:rPr lang="en-US" altLang="zh-TW" sz="3600" b="1" smtClean="0"/>
            </a:br>
            <a:r>
              <a:rPr lang="en-US" altLang="zh-TW" sz="3600" b="1" smtClean="0"/>
              <a:t>Where He leads me I will follow,</a:t>
            </a:r>
            <a:r>
              <a:rPr lang="zh-TW" altLang="en-US" sz="3600" b="1" smtClean="0"/>
              <a:t/>
            </a:r>
            <a:br>
              <a:rPr lang="zh-TW" altLang="en-US" sz="3600" b="1" smtClean="0"/>
            </a:br>
            <a:r>
              <a:rPr lang="zh-TW" altLang="en-US" sz="4000" b="1" smtClean="0"/>
              <a:t>福也，苦也，終必跟隨，</a:t>
            </a:r>
            <a:r>
              <a:rPr lang="en-US" altLang="zh-TW" sz="3600" b="1" smtClean="0"/>
              <a:t/>
            </a:r>
            <a:br>
              <a:rPr lang="en-US" altLang="zh-TW" sz="3600" b="1" smtClean="0"/>
            </a:br>
            <a:r>
              <a:rPr lang="en-US" altLang="zh-TW" sz="3600" b="1" smtClean="0"/>
              <a:t>Where He leads me I will follow,</a:t>
            </a:r>
            <a:br>
              <a:rPr lang="en-US" altLang="zh-TW" sz="3600" b="1" smtClean="0"/>
            </a:br>
            <a:r>
              <a:rPr lang="zh-TW" altLang="en-US" sz="4000" b="1" smtClean="0"/>
              <a:t>踴躍隨主，隨主行一路。</a:t>
            </a:r>
            <a:r>
              <a:rPr lang="en-US" altLang="zh-TW" sz="3600" b="1" smtClean="0"/>
              <a:t/>
            </a:r>
            <a:br>
              <a:rPr lang="en-US" altLang="zh-TW" sz="3600" b="1" smtClean="0"/>
            </a:br>
            <a:r>
              <a:rPr lang="en-US" altLang="zh-TW" sz="3600" b="1" smtClean="0"/>
              <a:t>I’ll go with Him, with Him all the way.</a:t>
            </a:r>
            <a:r>
              <a:rPr lang="zh-TW" altLang="en-US" sz="3600" b="1" smtClean="0"/>
              <a:t/>
            </a:r>
            <a:br>
              <a:rPr lang="zh-TW" altLang="en-US" sz="3600" b="1" smtClean="0"/>
            </a:br>
            <a:endParaRPr lang="en-US" sz="3600" b="1"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3"/>
          <p:cNvSpPr txBox="1">
            <a:spLocks noChangeArrowheads="1"/>
          </p:cNvSpPr>
          <p:nvPr/>
        </p:nvSpPr>
        <p:spPr bwMode="auto">
          <a:xfrm>
            <a:off x="8380413" y="6548438"/>
            <a:ext cx="762000" cy="304800"/>
          </a:xfrm>
          <a:prstGeom prst="rect">
            <a:avLst/>
          </a:prstGeom>
          <a:noFill/>
          <a:ln w="9525">
            <a:noFill/>
            <a:miter lim="800000"/>
            <a:headEnd/>
            <a:tailEnd/>
          </a:ln>
        </p:spPr>
        <p:txBody>
          <a:bodyPr>
            <a:spAutoFit/>
          </a:bodyPr>
          <a:lstStyle/>
          <a:p>
            <a:pPr>
              <a:spcBef>
                <a:spcPct val="50000"/>
              </a:spcBef>
            </a:pPr>
            <a:r>
              <a:rPr kumimoji="0" lang="en-US" altLang="zh-TW" sz="1400">
                <a:solidFill>
                  <a:srgbClr val="000000"/>
                </a:solidFill>
              </a:rPr>
              <a:t>3-4</a:t>
            </a:r>
          </a:p>
        </p:txBody>
      </p:sp>
      <p:sp>
        <p:nvSpPr>
          <p:cNvPr id="17411" name="Title 2"/>
          <p:cNvSpPr>
            <a:spLocks noGrp="1"/>
          </p:cNvSpPr>
          <p:nvPr>
            <p:ph type="ctrTitle"/>
          </p:nvPr>
        </p:nvSpPr>
        <p:spPr>
          <a:xfrm>
            <a:off x="685800" y="2895600"/>
            <a:ext cx="7772400" cy="1447800"/>
          </a:xfrm>
        </p:spPr>
        <p:txBody>
          <a:bodyPr/>
          <a:lstStyle/>
          <a:p>
            <a:r>
              <a:rPr lang="zh-TW" altLang="en-US" sz="4000" b="1" smtClean="0"/>
              <a:t>我必身心專獻耶穌，</a:t>
            </a:r>
            <a:r>
              <a:rPr lang="en-US" altLang="zh-TW" sz="3600" b="1" smtClean="0"/>
              <a:t/>
            </a:r>
            <a:br>
              <a:rPr lang="en-US" altLang="zh-TW" sz="3600" b="1" smtClean="0"/>
            </a:br>
            <a:r>
              <a:rPr lang="en-US" altLang="zh-TW" sz="3600" b="1" smtClean="0"/>
              <a:t>	He will give me grace and glory,</a:t>
            </a:r>
            <a:br>
              <a:rPr lang="en-US" altLang="zh-TW" sz="3600" b="1" smtClean="0"/>
            </a:br>
            <a:r>
              <a:rPr lang="zh-TW" altLang="en-US" sz="4000" b="1" smtClean="0"/>
              <a:t>我必身心專獻耶穌，</a:t>
            </a:r>
            <a:r>
              <a:rPr lang="en-US" altLang="zh-TW" sz="3600" b="1" smtClean="0"/>
              <a:t/>
            </a:r>
            <a:br>
              <a:rPr lang="en-US" altLang="zh-TW" sz="3600" b="1" smtClean="0"/>
            </a:br>
            <a:r>
              <a:rPr lang="en-US" altLang="zh-TW" sz="3600" b="1" smtClean="0"/>
              <a:t>	He will give me grace and glory,</a:t>
            </a:r>
            <a:r>
              <a:rPr lang="zh-TW" altLang="en-US" sz="3600" b="1" smtClean="0"/>
              <a:t/>
            </a:r>
            <a:br>
              <a:rPr lang="zh-TW" altLang="en-US" sz="3600" b="1" smtClean="0"/>
            </a:br>
            <a:r>
              <a:rPr lang="zh-TW" altLang="en-US" sz="4000" b="1" smtClean="0"/>
              <a:t>我必身心專獻耶穌</a:t>
            </a:r>
            <a:r>
              <a:rPr lang="zh-TW" altLang="en-US" sz="3600" b="1" smtClean="0"/>
              <a:t>，</a:t>
            </a:r>
            <a:r>
              <a:rPr lang="en-US" altLang="zh-TW" sz="3600" b="1" smtClean="0"/>
              <a:t/>
            </a:r>
            <a:br>
              <a:rPr lang="en-US" altLang="zh-TW" sz="3600" b="1" smtClean="0"/>
            </a:br>
            <a:r>
              <a:rPr lang="en-US" altLang="zh-TW" sz="3600" b="1" smtClean="0"/>
              <a:t>	He will give me grace and glory,</a:t>
            </a:r>
            <a:br>
              <a:rPr lang="en-US" altLang="zh-TW" sz="3600" b="1" smtClean="0"/>
            </a:br>
            <a:r>
              <a:rPr lang="en-US" altLang="zh-TW" sz="3600" b="1" smtClean="0"/>
              <a:t>        </a:t>
            </a:r>
            <a:r>
              <a:rPr lang="zh-TW" altLang="en-US" sz="4000" b="1" smtClean="0"/>
              <a:t>我必隨主，随主行一路。</a:t>
            </a:r>
            <a:r>
              <a:rPr lang="en-US" altLang="zh-TW" sz="3600" b="1" smtClean="0"/>
              <a:t/>
            </a:r>
            <a:br>
              <a:rPr lang="en-US" altLang="zh-TW" sz="3600" b="1" smtClean="0"/>
            </a:br>
            <a:r>
              <a:rPr lang="en-US" altLang="zh-TW" sz="3600" b="1" smtClean="0"/>
              <a:t>And go with me, with me all the way.</a:t>
            </a:r>
            <a:r>
              <a:rPr lang="zh-TW" altLang="en-US" sz="3600" b="1" smtClean="0"/>
              <a:t/>
            </a:r>
            <a:br>
              <a:rPr lang="zh-TW" altLang="en-US" sz="3600" b="1" smtClean="0"/>
            </a:br>
            <a:endParaRPr lang="en-US" sz="3600" b="1"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3"/>
          <p:cNvSpPr txBox="1">
            <a:spLocks noChangeArrowheads="1"/>
          </p:cNvSpPr>
          <p:nvPr/>
        </p:nvSpPr>
        <p:spPr bwMode="auto">
          <a:xfrm>
            <a:off x="8380413" y="6548438"/>
            <a:ext cx="762000" cy="304800"/>
          </a:xfrm>
          <a:prstGeom prst="rect">
            <a:avLst/>
          </a:prstGeom>
          <a:noFill/>
          <a:ln w="9525">
            <a:noFill/>
            <a:miter lim="800000"/>
            <a:headEnd/>
            <a:tailEnd/>
          </a:ln>
        </p:spPr>
        <p:txBody>
          <a:bodyPr>
            <a:spAutoFit/>
          </a:bodyPr>
          <a:lstStyle/>
          <a:p>
            <a:pPr>
              <a:spcBef>
                <a:spcPct val="50000"/>
              </a:spcBef>
            </a:pPr>
            <a:r>
              <a:rPr kumimoji="0" lang="en-US" altLang="zh-TW" sz="1400">
                <a:solidFill>
                  <a:srgbClr val="000000"/>
                </a:solidFill>
              </a:rPr>
              <a:t>3-4</a:t>
            </a:r>
          </a:p>
        </p:txBody>
      </p:sp>
      <p:sp>
        <p:nvSpPr>
          <p:cNvPr id="18435" name="Title 2"/>
          <p:cNvSpPr>
            <a:spLocks noGrp="1"/>
          </p:cNvSpPr>
          <p:nvPr>
            <p:ph type="ctrTitle"/>
          </p:nvPr>
        </p:nvSpPr>
        <p:spPr>
          <a:xfrm>
            <a:off x="685800" y="2492375"/>
            <a:ext cx="7772400" cy="1470025"/>
          </a:xfrm>
        </p:spPr>
        <p:txBody>
          <a:bodyPr/>
          <a:lstStyle/>
          <a:p>
            <a:r>
              <a:rPr lang="zh-TW" altLang="en-US" sz="4000" b="1" smtClean="0"/>
              <a:t>耶穌領我，我必跟隨，</a:t>
            </a:r>
            <a:r>
              <a:rPr lang="en-US" altLang="zh-TW" sz="3600" b="1" smtClean="0"/>
              <a:t/>
            </a:r>
            <a:br>
              <a:rPr lang="en-US" altLang="zh-TW" sz="3600" b="1" smtClean="0"/>
            </a:br>
            <a:r>
              <a:rPr lang="en-US" altLang="zh-TW" sz="3600" b="1" smtClean="0"/>
              <a:t>Where He leads me I will follow,</a:t>
            </a:r>
            <a:br>
              <a:rPr lang="en-US" altLang="zh-TW" sz="3600" b="1" smtClean="0"/>
            </a:br>
            <a:r>
              <a:rPr lang="zh-TW" altLang="en-US" sz="4000" b="1" smtClean="0"/>
              <a:t>任領何往．我仍跟隨，</a:t>
            </a:r>
            <a:r>
              <a:rPr lang="en-US" altLang="zh-TW" sz="3600" b="1" smtClean="0"/>
              <a:t/>
            </a:r>
            <a:br>
              <a:rPr lang="en-US" altLang="zh-TW" sz="3600" b="1" smtClean="0"/>
            </a:br>
            <a:r>
              <a:rPr lang="en-US" altLang="zh-TW" sz="3600" b="1" smtClean="0"/>
              <a:t>Where He leads me I will follow,</a:t>
            </a:r>
            <a:r>
              <a:rPr lang="zh-TW" altLang="en-US" sz="3600" b="1" smtClean="0"/>
              <a:t/>
            </a:r>
            <a:br>
              <a:rPr lang="zh-TW" altLang="en-US" sz="3600" b="1" smtClean="0"/>
            </a:br>
            <a:r>
              <a:rPr lang="zh-TW" altLang="en-US" sz="4000" b="1" smtClean="0"/>
              <a:t>福也，苦也，終必跟隨，</a:t>
            </a:r>
            <a:r>
              <a:rPr lang="en-US" altLang="zh-TW" sz="3600" b="1" smtClean="0"/>
              <a:t/>
            </a:r>
            <a:br>
              <a:rPr lang="en-US" altLang="zh-TW" sz="3600" b="1" smtClean="0"/>
            </a:br>
            <a:r>
              <a:rPr lang="en-US" altLang="zh-TW" sz="3600" b="1" smtClean="0"/>
              <a:t>Where He leads me I will follow,</a:t>
            </a:r>
            <a:br>
              <a:rPr lang="en-US" altLang="zh-TW" sz="3600" b="1" smtClean="0"/>
            </a:br>
            <a:r>
              <a:rPr lang="zh-TW" altLang="en-US" sz="4000" b="1" smtClean="0"/>
              <a:t>踴躍隨主，隨主行一路。</a:t>
            </a:r>
            <a:r>
              <a:rPr lang="en-US" altLang="zh-TW" sz="3600" b="1" smtClean="0"/>
              <a:t/>
            </a:r>
            <a:br>
              <a:rPr lang="en-US" altLang="zh-TW" sz="3600" b="1" smtClean="0"/>
            </a:br>
            <a:r>
              <a:rPr lang="en-US" altLang="zh-TW" sz="3600" b="1" smtClean="0"/>
              <a:t>I’ll go with Him, with Him all the way.</a:t>
            </a:r>
            <a:r>
              <a:rPr lang="zh-TW" altLang="en-US" sz="3600" b="1" smtClean="0"/>
              <a:t/>
            </a:r>
            <a:br>
              <a:rPr lang="zh-TW" altLang="en-US" sz="3600" b="1" smtClean="0"/>
            </a:br>
            <a:endParaRPr lang="en-US" sz="3600" b="1" smtClean="0"/>
          </a:p>
        </p:txBody>
      </p:sp>
    </p:spTree>
  </p:cSld>
  <p:clrMapOvr>
    <a:masterClrMapping/>
  </p:clrMapOvr>
</p:sld>
</file>

<file path=ppt/theme/theme1.xml><?xml version="1.0" encoding="utf-8"?>
<a:theme xmlns:a="http://schemas.openxmlformats.org/drawingml/2006/main" name="4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新細明體"/>
        <a:cs typeface=""/>
      </a:majorFont>
      <a:minorFont>
        <a:latin typeface="Times New Roman"/>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400" b="0" i="0" u="none" strike="noStrike" cap="none" normalizeH="0" baseline="0" smtClean="0">
            <a:ln>
              <a:noFill/>
            </a:ln>
            <a:solidFill>
              <a:schemeClr val="tx1"/>
            </a:solidFill>
            <a:effectLst/>
            <a:latin typeface="Times New Roman" pitchFamily="18"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400" b="0" i="0" u="none" strike="noStrike" cap="none" normalizeH="0" baseline="0" smtClean="0">
            <a:ln>
              <a:noFill/>
            </a:ln>
            <a:solidFill>
              <a:schemeClr val="tx1"/>
            </a:solidFill>
            <a:effectLst/>
            <a:latin typeface="Times New Roman" pitchFamily="18" charset="0"/>
            <a:ea typeface="新細明體" pitchFamily="18" charset="-12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C:\MSOffice\Template\簡報設計範本\Twinkle.pot</Template>
  <TotalTime>2401</TotalTime>
  <Words>60</Words>
  <Application>Microsoft Office PowerPoint</Application>
  <PresentationFormat>On-screen Show (4:3)</PresentationFormat>
  <Paragraphs>38</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Times New Roman</vt:lpstr>
      <vt:lpstr>新細明體</vt:lpstr>
      <vt:lpstr>Arial</vt:lpstr>
      <vt:lpstr>4_Office Theme</vt:lpstr>
      <vt:lpstr>任領何往 S283 where he leads me   我今明聞救主招呼， I can hear my Savior calling, 我今明聞救主招呼， I can hear my Savior calling, 我今明聞救主招呼， I can hear my Savior calling,         須背十架，随我行一路。 Take thy cross and follow, follow Me.   </vt:lpstr>
      <vt:lpstr>耶穌領我，我必跟隨， Where He leads me I will follow, 任領何往．我仍跟隨， Where He leads me I will follow, 福也，苦也，終必跟隨， Where He leads me I will follow, 踴躍隨主，隨主行一路。 I’ll go with Him, with Him all the way. </vt:lpstr>
      <vt:lpstr>我必時時求主幫助， I’ll go with Him to the judgment, 我必時時求主幫助，  I’ll go with Him to the judgment, 我必時時求主幫助，  I’ll go with Him to the judgment, 我必隨主，隨主行一路。 I’ll go with Him, with Him all the way. </vt:lpstr>
      <vt:lpstr>耶穌領我，我必跟隨， Where He leads me I will follow, 任領何往．我仍跟隨， Where He leads me I will follow, 福也，苦也，終必跟隨， Where He leads me I will follow, 踴躍隨主，隨主行一路。 I’ll go with Him, with Him all the way. </vt:lpstr>
      <vt:lpstr>我必身心專獻耶穌，  He will give me grace and glory, 我必身心專獻耶穌，  He will give me grace and glory, 我必身心專獻耶穌，  He will give me grace and glory,         我必隨主，随主行一路。 And go with me, with me all the way. </vt:lpstr>
      <vt:lpstr>耶穌領我，我必跟隨， Where He leads me I will follow, 任領何往．我仍跟隨， Where He leads me I will follow, 福也，苦也，終必跟隨， Where He leads me I will follow, 踴躍隨主，隨主行一路。 I’ll go with Him, with Him all the way.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快樂歡欣向主敬拜   S264-1/4</dc:title>
  <dc:creator>Mary Lei</dc:creator>
  <cp:lastModifiedBy>Mingyong Huang</cp:lastModifiedBy>
  <cp:revision>600</cp:revision>
  <dcterms:created xsi:type="dcterms:W3CDTF">1995-05-09T00:52:14Z</dcterms:created>
  <dcterms:modified xsi:type="dcterms:W3CDTF">2018-03-10T02:27:28Z</dcterms:modified>
</cp:coreProperties>
</file>